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7"/>
  </p:notesMasterIdLst>
  <p:handoutMasterIdLst>
    <p:handoutMasterId r:id="rId18"/>
  </p:handoutMasterIdLst>
  <p:sldIdLst>
    <p:sldId id="265" r:id="rId3"/>
    <p:sldId id="310" r:id="rId4"/>
    <p:sldId id="316" r:id="rId5"/>
    <p:sldId id="318" r:id="rId6"/>
    <p:sldId id="317" r:id="rId7"/>
    <p:sldId id="319" r:id="rId8"/>
    <p:sldId id="320" r:id="rId9"/>
    <p:sldId id="321" r:id="rId10"/>
    <p:sldId id="322" r:id="rId11"/>
    <p:sldId id="323" r:id="rId12"/>
    <p:sldId id="324" r:id="rId13"/>
    <p:sldId id="325" r:id="rId14"/>
    <p:sldId id="326" r:id="rId15"/>
    <p:sldId id="327" r:id="rId16"/>
  </p:sldIdLst>
  <p:sldSz cx="12188825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14" autoAdjust="0"/>
    <p:restoredTop sz="94665" autoAdjust="0"/>
  </p:normalViewPr>
  <p:slideViewPr>
    <p:cSldViewPr showGuides="1">
      <p:cViewPr varScale="1">
        <p:scale>
          <a:sx n="110" d="100"/>
          <a:sy n="110" d="100"/>
        </p:scale>
        <p:origin x="-656" y="-104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225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ags" Target="tags/tag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06/06/13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06/06/13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06/06/13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06/06/13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06/06/13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06/06/13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06/06/13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>
            <a:lvl1pPr>
              <a:defRPr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06/06/13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06/06/13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06/06/13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06/06/13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06/06/13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</a:t>
            </a:r>
            <a:r>
              <a:rPr dirty="0" smtClean="0"/>
              <a:t>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/>
              <a:pPr/>
              <a:t>06/06/13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ardetbaptiste.wordpress.com" TargetMode="Externa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10591798" cy="2362200"/>
          </a:xfrm>
        </p:spPr>
        <p:txBody>
          <a:bodyPr>
            <a:normAutofit/>
          </a:bodyPr>
          <a:lstStyle/>
          <a:p>
            <a:pPr algn="ctr"/>
            <a:r>
              <a:rPr lang="fr-FR" dirty="0" smtClean="0"/>
              <a:t>PARCOURS DE PROFESSIONNALISATION</a:t>
            </a:r>
            <a:endParaRPr lang="fr-FR" dirty="0"/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Epreuve e6</a:t>
            </a:r>
          </a:p>
          <a:p>
            <a:endParaRPr lang="fr-FR" dirty="0"/>
          </a:p>
          <a:p>
            <a:r>
              <a:rPr lang="fr-FR" dirty="0" err="1" smtClean="0"/>
              <a:t>Bts</a:t>
            </a:r>
            <a:r>
              <a:rPr lang="fr-FR" dirty="0" smtClean="0"/>
              <a:t> </a:t>
            </a:r>
            <a:r>
              <a:rPr lang="fr-FR" dirty="0" err="1" smtClean="0"/>
              <a:t>sio</a:t>
            </a:r>
            <a:r>
              <a:rPr lang="fr-FR" dirty="0" smtClean="0"/>
              <a:t> OPTION: SISR		SESSION: 2012-2013</a:t>
            </a:r>
          </a:p>
          <a:p>
            <a:endParaRPr lang="fr-FR" dirty="0"/>
          </a:p>
        </p:txBody>
      </p:sp>
      <p:sp>
        <p:nvSpPr>
          <p:cNvPr id="2" name="ZoneTexte 1"/>
          <p:cNvSpPr txBox="1"/>
          <p:nvPr/>
        </p:nvSpPr>
        <p:spPr>
          <a:xfrm>
            <a:off x="1217612" y="762000"/>
            <a:ext cx="5867400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fr-FR" dirty="0" smtClean="0"/>
              <a:t>BARDET Baptiste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Mes compétences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522412" y="2133600"/>
            <a:ext cx="9623147" cy="1482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charset="2"/>
              <a:buChar char="v"/>
            </a:pPr>
            <a:r>
              <a:rPr lang="fr-FR" sz="2000" b="1" i="1" u="sng" dirty="0" smtClean="0">
                <a:solidFill>
                  <a:srgbClr val="FF0000"/>
                </a:solidFill>
              </a:rPr>
              <a:t>Systèmes </a:t>
            </a:r>
            <a:r>
              <a:rPr lang="fr-FR" sz="2000" b="1" i="1" u="sng" dirty="0" smtClean="0">
                <a:solidFill>
                  <a:srgbClr val="FF0000"/>
                </a:solidFill>
              </a:rPr>
              <a:t>: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endParaRPr lang="fr-FR" sz="2000" dirty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Environnements Windows Server 2003 et 2008 (Active Directory, DHCP, DNS, etc.</a:t>
            </a:r>
            <a:r>
              <a:rPr lang="fr-FR" sz="2000" dirty="0" smtClean="0"/>
              <a:t>)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Environnements Linux </a:t>
            </a:r>
            <a:r>
              <a:rPr lang="fr-FR" sz="2000" dirty="0" err="1"/>
              <a:t>Ubuntu</a:t>
            </a:r>
            <a:r>
              <a:rPr lang="fr-FR" sz="2000" dirty="0"/>
              <a:t>/</a:t>
            </a:r>
            <a:r>
              <a:rPr lang="fr-FR" sz="2000" dirty="0" smtClean="0"/>
              <a:t>Debian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Environnements Windows XP, 7, et </a:t>
            </a:r>
            <a:r>
              <a:rPr lang="fr-FR" sz="2000" dirty="0" smtClean="0"/>
              <a:t>8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522412" y="3810000"/>
            <a:ext cx="5057795" cy="17594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r>
              <a:rPr lang="fr-FR" sz="2000" b="1" i="1" u="sng" dirty="0" smtClean="0">
                <a:solidFill>
                  <a:srgbClr val="FF0000"/>
                </a:solidFill>
              </a:rPr>
              <a:t>Réseaux :</a:t>
            </a:r>
          </a:p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endParaRPr lang="fr-FR" sz="2000" dirty="0"/>
          </a:p>
          <a:p>
            <a:pPr marL="914400" lvl="1" indent="-4572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Maintenance </a:t>
            </a:r>
            <a:r>
              <a:rPr lang="fr-FR" sz="2000" dirty="0" smtClean="0"/>
              <a:t>serveurs</a:t>
            </a:r>
          </a:p>
          <a:p>
            <a:pPr marL="914400" lvl="1" indent="-457200">
              <a:lnSpc>
                <a:spcPct val="90000"/>
              </a:lnSpc>
              <a:buFont typeface="Wingdings" charset="2"/>
              <a:buChar char="Ø"/>
            </a:pPr>
            <a:r>
              <a:rPr lang="ro-RO" sz="2000" dirty="0" smtClean="0"/>
              <a:t>Câblages</a:t>
            </a:r>
          </a:p>
          <a:p>
            <a:pPr marL="914400" lvl="1" indent="-4572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Routeur (configuration, maintenance</a:t>
            </a:r>
            <a:r>
              <a:rPr lang="fr-FR" sz="2000" dirty="0" smtClean="0"/>
              <a:t>)</a:t>
            </a:r>
          </a:p>
          <a:p>
            <a:pPr marL="914400" lvl="1" indent="-457200">
              <a:lnSpc>
                <a:spcPct val="90000"/>
              </a:lnSpc>
              <a:buFont typeface="Wingdings" charset="2"/>
              <a:buChar char="Ø"/>
            </a:pPr>
            <a:r>
              <a:rPr lang="en-US" sz="2000" dirty="0"/>
              <a:t>Switch (configuration, maintenance)</a:t>
            </a:r>
            <a:endParaRPr lang="fr-FR" sz="2000" dirty="0"/>
          </a:p>
        </p:txBody>
      </p:sp>
      <p:sp>
        <p:nvSpPr>
          <p:cNvPr id="5" name="ZoneTexte 4"/>
          <p:cNvSpPr txBox="1"/>
          <p:nvPr/>
        </p:nvSpPr>
        <p:spPr>
          <a:xfrm>
            <a:off x="7542212" y="3810000"/>
            <a:ext cx="3749744" cy="1482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charset="2"/>
              <a:buChar char="v"/>
            </a:pPr>
            <a:r>
              <a:rPr lang="fr-FR" sz="2000" b="1" i="1" u="sng" dirty="0" smtClean="0">
                <a:solidFill>
                  <a:srgbClr val="FF0000"/>
                </a:solidFill>
              </a:rPr>
              <a:t>Réseaux Informatique :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v"/>
            </a:pPr>
            <a:endParaRPr lang="fr-FR" sz="2000" dirty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 smtClean="0"/>
              <a:t>Virtualisation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 smtClean="0"/>
              <a:t>Dépannage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Assistance aux utilisateurs</a:t>
            </a:r>
          </a:p>
        </p:txBody>
      </p:sp>
    </p:spTree>
    <p:extLst>
      <p:ext uri="{BB962C8B-B14F-4D97-AF65-F5344CB8AC3E}">
        <p14:creationId xmlns:p14="http://schemas.microsoft.com/office/powerpoint/2010/main" val="2191847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Mes expériences </a:t>
            </a:r>
            <a:r>
              <a:rPr lang="fr-FR" dirty="0" smtClean="0"/>
              <a:t>professionnelles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370012" y="1981200"/>
            <a:ext cx="5352747" cy="2036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charset="2"/>
              <a:buChar char="v"/>
            </a:pPr>
            <a:r>
              <a:rPr lang="fr-FR" sz="2000" b="1" i="1" u="sng" dirty="0" smtClean="0">
                <a:solidFill>
                  <a:srgbClr val="FF0000"/>
                </a:solidFill>
              </a:rPr>
              <a:t>Stage de BTS SIO en Juin 2012 (4 semaines):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 smtClean="0"/>
              <a:t>Entreprise </a:t>
            </a:r>
            <a:r>
              <a:rPr lang="fr-FR" sz="2000" dirty="0" err="1" smtClean="0"/>
              <a:t>Limagrain</a:t>
            </a:r>
            <a:endParaRPr lang="fr-FR" sz="2000" dirty="0" smtClean="0"/>
          </a:p>
          <a:p>
            <a:pPr marL="1257300" lvl="2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 smtClean="0"/>
              <a:t>Préparation-</a:t>
            </a:r>
            <a:r>
              <a:rPr lang="fr-FR" sz="2000" dirty="0"/>
              <a:t>Installation </a:t>
            </a:r>
            <a:r>
              <a:rPr lang="fr-FR" sz="2000" dirty="0" smtClean="0"/>
              <a:t>NAS</a:t>
            </a:r>
          </a:p>
          <a:p>
            <a:pPr marL="1257300" lvl="2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Installation certificat WIFI par </a:t>
            </a:r>
            <a:r>
              <a:rPr lang="fr-FR" sz="2000" dirty="0" smtClean="0"/>
              <a:t>GPO</a:t>
            </a:r>
          </a:p>
          <a:p>
            <a:pPr marL="1257300" lvl="2" indent="-342900">
              <a:lnSpc>
                <a:spcPct val="90000"/>
              </a:lnSpc>
              <a:buFont typeface="Wingdings" charset="2"/>
              <a:buChar char="Ø"/>
            </a:pPr>
            <a:r>
              <a:rPr lang="en-US" sz="2000" dirty="0" err="1" smtClean="0"/>
              <a:t>Résolutions</a:t>
            </a:r>
            <a:r>
              <a:rPr lang="en-US" sz="2000" dirty="0" smtClean="0"/>
              <a:t> </a:t>
            </a:r>
            <a:r>
              <a:rPr lang="en-US" sz="2000" dirty="0"/>
              <a:t>de tickets </a:t>
            </a:r>
            <a:endParaRPr lang="en-US" sz="2000" dirty="0" smtClean="0"/>
          </a:p>
          <a:p>
            <a:pPr marL="1257300" lvl="2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Déploiement de poste </a:t>
            </a:r>
            <a:r>
              <a:rPr lang="fr-FR" sz="2000" dirty="0" smtClean="0"/>
              <a:t>utilisateur</a:t>
            </a:r>
          </a:p>
          <a:p>
            <a:pPr marL="1257300" lvl="2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Configuration de Lotus notes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598612" y="4495800"/>
            <a:ext cx="9046066" cy="2036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r>
              <a:rPr lang="fr-FR" sz="2000" b="1" i="1" u="sng" dirty="0" smtClean="0">
                <a:solidFill>
                  <a:srgbClr val="FF0000"/>
                </a:solidFill>
              </a:rPr>
              <a:t>Compétences acquises :</a:t>
            </a:r>
          </a:p>
          <a:p>
            <a:pPr marL="742950" lvl="1" indent="-285750">
              <a:lnSpc>
                <a:spcPct val="90000"/>
              </a:lnSpc>
              <a:buFont typeface="Wingdings" charset="2"/>
              <a:buChar char="v"/>
            </a:pPr>
            <a:endParaRPr lang="fr-FR" sz="2000" dirty="0"/>
          </a:p>
          <a:p>
            <a:pPr marL="914400" lvl="1" indent="-4572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A1.3.1 Test d’intégration et d’acceptation d’un </a:t>
            </a:r>
            <a:r>
              <a:rPr lang="fr-FR" sz="2000" dirty="0" smtClean="0"/>
              <a:t>service</a:t>
            </a:r>
          </a:p>
          <a:p>
            <a:pPr marL="914400" lvl="1" indent="-4572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A1.3.4 Déploiement d’un </a:t>
            </a:r>
            <a:r>
              <a:rPr lang="fr-FR" sz="2000" dirty="0" smtClean="0"/>
              <a:t>service</a:t>
            </a:r>
          </a:p>
          <a:p>
            <a:pPr marL="914400" lvl="1" indent="-4572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A3.2.1 Installation et configuration d’éléments </a:t>
            </a:r>
            <a:r>
              <a:rPr lang="fr-FR" sz="2000" dirty="0" smtClean="0"/>
              <a:t>d’infrastructure</a:t>
            </a:r>
          </a:p>
          <a:p>
            <a:pPr marL="914400" lvl="1" indent="-4572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A3.2.2 Remplacement ou mise à jour d’éléments défectueux ou </a:t>
            </a:r>
            <a:r>
              <a:rPr lang="fr-FR" sz="2000" dirty="0" smtClean="0"/>
              <a:t>obsolètes</a:t>
            </a:r>
          </a:p>
          <a:p>
            <a:pPr marL="914400" lvl="1" indent="-4572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A3.1.3 Prise en compte du niveau de sécurité nécessaire à une infrastructure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0812" y="2133600"/>
            <a:ext cx="37592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640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Mes expériences </a:t>
            </a:r>
            <a:r>
              <a:rPr lang="fr-FR" dirty="0" smtClean="0"/>
              <a:t>professionnelles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 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217612" y="1371600"/>
            <a:ext cx="8212505" cy="2036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charset="2"/>
              <a:buChar char="v"/>
            </a:pPr>
            <a:r>
              <a:rPr lang="fr-FR" sz="2000" b="1" i="1" u="sng" dirty="0" smtClean="0">
                <a:solidFill>
                  <a:srgbClr val="FF0000"/>
                </a:solidFill>
              </a:rPr>
              <a:t>Deuxièmes Stage effectuée a LIMAGRAIN du 17/12/2012 au 08/02/2013 :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v"/>
            </a:pPr>
            <a:endParaRPr lang="fr-FR" sz="2000" dirty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Résolution de tickets utilisateur </a:t>
            </a:r>
            <a:endParaRPr lang="fr-FR" sz="2000" dirty="0" smtClean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Migration Anti-Virus </a:t>
            </a:r>
            <a:r>
              <a:rPr lang="fr-FR" sz="2000" dirty="0" smtClean="0"/>
              <a:t>Entreprise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Migration Utilisateur OFFICE </a:t>
            </a:r>
            <a:r>
              <a:rPr lang="fr-FR" sz="2000" dirty="0" smtClean="0"/>
              <a:t>365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Déploiement de poste utilisateur </a:t>
            </a:r>
            <a:endParaRPr lang="fr-FR" sz="2000" dirty="0" smtClean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Configuration infrastructure de </a:t>
            </a:r>
            <a:r>
              <a:rPr lang="fr-FR" sz="2000" dirty="0" smtClean="0"/>
              <a:t>réplication </a:t>
            </a:r>
            <a:r>
              <a:rPr lang="fr-FR" sz="2000" dirty="0"/>
              <a:t>des NAS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217612" y="3429000"/>
            <a:ext cx="8981946" cy="3421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charset="2"/>
              <a:buChar char="v"/>
            </a:pPr>
            <a:r>
              <a:rPr lang="fr-FR" sz="2000" b="1" i="1" u="sng" dirty="0">
                <a:solidFill>
                  <a:srgbClr val="FF0000"/>
                </a:solidFill>
              </a:rPr>
              <a:t>Compétences acquises :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v"/>
            </a:pPr>
            <a:endParaRPr lang="fr-FR" sz="2000" dirty="0" smtClean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A1.2.4 Détermination des tests nécessaires à la validation d’un </a:t>
            </a:r>
            <a:r>
              <a:rPr lang="fr-FR" sz="2000" dirty="0" smtClean="0"/>
              <a:t>service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A1.3.1 Test d’intégration et d’acceptation d’un </a:t>
            </a:r>
            <a:r>
              <a:rPr lang="fr-FR" sz="2000" dirty="0" smtClean="0"/>
              <a:t>service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A1.3.4 Déploiement d’un </a:t>
            </a:r>
            <a:r>
              <a:rPr lang="fr-FR" sz="2000" dirty="0" smtClean="0"/>
              <a:t>service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A2.3.1 Identification, qualification et évaluation d’un </a:t>
            </a:r>
            <a:r>
              <a:rPr lang="fr-FR" sz="2000" dirty="0" smtClean="0"/>
              <a:t>problème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A1.1.1 Analyse du cahier des charges d’un service à </a:t>
            </a:r>
            <a:r>
              <a:rPr lang="fr-FR" sz="2000" dirty="0" smtClean="0"/>
              <a:t>produire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A2.1.1 Accompagnement des utilisateurs dans la prise en main d’un </a:t>
            </a:r>
            <a:r>
              <a:rPr lang="fr-FR" sz="2000" dirty="0" smtClean="0"/>
              <a:t>service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A2.1.2 Évaluation et maintien de la qualité d’un </a:t>
            </a:r>
            <a:r>
              <a:rPr lang="fr-FR" sz="2000" dirty="0" smtClean="0"/>
              <a:t>service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A2.2.2 Suivi et réponse à des demandes </a:t>
            </a:r>
            <a:r>
              <a:rPr lang="fr-FR" sz="2000" dirty="0" smtClean="0"/>
              <a:t>d’assistance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A2.3.1 Identification, qualification et évaluation d’un </a:t>
            </a:r>
            <a:r>
              <a:rPr lang="fr-FR" sz="2000" dirty="0" smtClean="0"/>
              <a:t>problème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/>
              <a:t>A3.3.1 Administration sur site ou à distance des éléments d’un </a:t>
            </a:r>
            <a:r>
              <a:rPr lang="fr-FR" sz="2000" dirty="0" smtClean="0"/>
              <a:t>réseau</a:t>
            </a:r>
            <a:endParaRPr lang="fr-FR" sz="2000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812" y="1828800"/>
            <a:ext cx="37592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270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Portfolio en ligne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522412" y="2438400"/>
            <a:ext cx="5268390" cy="17604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fr-FR" sz="2400" dirty="0" smtClean="0"/>
              <a:t>Mon Portfolio est disponible à l’adresse :</a:t>
            </a:r>
          </a:p>
          <a:p>
            <a:pPr>
              <a:lnSpc>
                <a:spcPct val="90000"/>
              </a:lnSpc>
            </a:pPr>
            <a:endParaRPr lang="fr-FR" sz="2400" dirty="0"/>
          </a:p>
          <a:p>
            <a:pPr>
              <a:lnSpc>
                <a:spcPct val="90000"/>
              </a:lnSpc>
            </a:pPr>
            <a:endParaRPr lang="fr-FR" sz="2400" dirty="0" smtClean="0"/>
          </a:p>
          <a:p>
            <a:pPr>
              <a:lnSpc>
                <a:spcPct val="90000"/>
              </a:lnSpc>
            </a:pPr>
            <a:endParaRPr lang="fr-FR" sz="2400" dirty="0">
              <a:hlinkClick r:id="rId2"/>
            </a:endParaRPr>
          </a:p>
          <a:p>
            <a:pPr algn="ctr">
              <a:lnSpc>
                <a:spcPct val="90000"/>
              </a:lnSpc>
            </a:pPr>
            <a:r>
              <a:rPr lang="fr-FR" sz="2400" dirty="0" smtClean="0">
                <a:hlinkClick r:id="rId2"/>
              </a:rPr>
              <a:t>http://</a:t>
            </a:r>
            <a:r>
              <a:rPr lang="fr-FR" sz="2400" dirty="0" err="1" smtClean="0">
                <a:hlinkClick r:id="rId2"/>
              </a:rPr>
              <a:t>bardetbaptiste.wordpress.com</a:t>
            </a:r>
            <a:endParaRPr lang="fr-FR" sz="2400" dirty="0"/>
          </a:p>
        </p:txBody>
      </p:sp>
      <p:sp>
        <p:nvSpPr>
          <p:cNvPr id="4" name="ZoneTexte 3"/>
          <p:cNvSpPr txBox="1"/>
          <p:nvPr/>
        </p:nvSpPr>
        <p:spPr>
          <a:xfrm>
            <a:off x="7008812" y="3657600"/>
            <a:ext cx="3125099" cy="487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/>
              <a:t>&lt;</a:t>
            </a:r>
            <a:r>
              <a:rPr lang="fr-FR" sz="2800" dirty="0" smtClean="0"/>
              <a:t>= Cliquer sur le lien</a:t>
            </a:r>
            <a:endParaRPr lang="fr-FR" sz="2800" dirty="0"/>
          </a:p>
        </p:txBody>
      </p:sp>
      <p:pic>
        <p:nvPicPr>
          <p:cNvPr id="6" name="Image 5" descr="screen-captu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412" y="4495800"/>
            <a:ext cx="57531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85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Conclusion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522413" y="1981200"/>
            <a:ext cx="8839200" cy="1482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 smtClean="0"/>
              <a:t>Pour finir cette présentation, le BTS SIO que j’ai </a:t>
            </a:r>
            <a:r>
              <a:rPr lang="fr-FR" sz="2000" dirty="0" smtClean="0"/>
              <a:t>suivi pendant </a:t>
            </a:r>
            <a:r>
              <a:rPr lang="fr-FR" sz="2000" dirty="0" smtClean="0"/>
              <a:t>les 2 ans de formation </a:t>
            </a:r>
            <a:r>
              <a:rPr lang="fr-FR" sz="2000" dirty="0" smtClean="0"/>
              <a:t>m’a </a:t>
            </a:r>
            <a:r>
              <a:rPr lang="fr-FR" sz="2000" dirty="0" smtClean="0"/>
              <a:t>permis d’acquérir de nombreuses compétences </a:t>
            </a:r>
            <a:r>
              <a:rPr lang="fr-FR" sz="2000" dirty="0" smtClean="0"/>
              <a:t>aussi bien</a:t>
            </a:r>
            <a:r>
              <a:rPr lang="fr-FR" sz="2000" dirty="0" smtClean="0"/>
              <a:t> </a:t>
            </a:r>
            <a:r>
              <a:rPr lang="fr-FR" sz="2000" dirty="0" smtClean="0"/>
              <a:t>en </a:t>
            </a:r>
            <a:r>
              <a:rPr lang="fr-FR" sz="2000" smtClean="0"/>
              <a:t>entreprise </a:t>
            </a:r>
            <a:r>
              <a:rPr lang="fr-FR" sz="2000" smtClean="0"/>
              <a:t>qu’</a:t>
            </a:r>
            <a:r>
              <a:rPr lang="fr-FR" sz="2000" smtClean="0"/>
              <a:t>au </a:t>
            </a:r>
            <a:r>
              <a:rPr lang="fr-FR" sz="2000" dirty="0" smtClean="0"/>
              <a:t>centre de formation de Godefroy de Bouillon.  </a:t>
            </a:r>
          </a:p>
          <a:p>
            <a:pPr>
              <a:lnSpc>
                <a:spcPct val="90000"/>
              </a:lnSpc>
            </a:pPr>
            <a:endParaRPr lang="fr-FR" sz="2000" dirty="0" smtClean="0"/>
          </a:p>
          <a:p>
            <a:pPr algn="ctr">
              <a:lnSpc>
                <a:spcPct val="90000"/>
              </a:lnSpc>
            </a:pPr>
            <a:r>
              <a:rPr lang="fr-FR" sz="2000" dirty="0" smtClean="0"/>
              <a:t>L’avenir c’est l’informatique</a:t>
            </a:r>
          </a:p>
        </p:txBody>
      </p:sp>
    </p:spTree>
    <p:extLst>
      <p:ext uri="{BB962C8B-B14F-4D97-AF65-F5344CB8AC3E}">
        <p14:creationId xmlns:p14="http://schemas.microsoft.com/office/powerpoint/2010/main" val="1094788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 smtClean="0"/>
              <a:t>SOMMAIRE </a:t>
            </a:r>
            <a:endParaRPr lang="fr-FR" dirty="0"/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/>
              <a:t>Présentation</a:t>
            </a:r>
            <a:endParaRPr lang="fr-FR" dirty="0"/>
          </a:p>
          <a:p>
            <a:r>
              <a:rPr lang="fr-FR" dirty="0" smtClean="0"/>
              <a:t>Mon parcours scolaire</a:t>
            </a:r>
          </a:p>
          <a:p>
            <a:r>
              <a:rPr lang="fr-FR" dirty="0" smtClean="0"/>
              <a:t>Le BTS SIO</a:t>
            </a:r>
          </a:p>
          <a:p>
            <a:r>
              <a:rPr lang="fr-FR" dirty="0" smtClean="0"/>
              <a:t>Le portefeuille de compétences</a:t>
            </a:r>
          </a:p>
          <a:p>
            <a:pPr>
              <a:buFont typeface="Arial"/>
              <a:buChar char="•"/>
            </a:pPr>
            <a:r>
              <a:rPr lang="fr-FR" dirty="0" smtClean="0"/>
              <a:t>Mes compétences</a:t>
            </a:r>
          </a:p>
          <a:p>
            <a:pPr>
              <a:buFont typeface="Arial"/>
              <a:buChar char="•"/>
            </a:pPr>
            <a:r>
              <a:rPr lang="fr-FR" dirty="0" smtClean="0"/>
              <a:t>Mes expériences </a:t>
            </a:r>
            <a:r>
              <a:rPr lang="fr-FR" dirty="0" smtClean="0"/>
              <a:t>professionnelles</a:t>
            </a:r>
            <a:endParaRPr lang="fr-FR" dirty="0" smtClean="0"/>
          </a:p>
          <a:p>
            <a:pPr>
              <a:buFont typeface="Arial"/>
              <a:buChar char="•"/>
            </a:pPr>
            <a:r>
              <a:rPr lang="fr-FR" dirty="0" smtClean="0"/>
              <a:t>Portfolio en ligne</a:t>
            </a:r>
          </a:p>
          <a:p>
            <a:r>
              <a:rPr lang="fr-FR" dirty="0" smtClean="0"/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noProof="1" smtClean="0"/>
              <a:t>Présentation</a:t>
            </a:r>
            <a:br>
              <a:rPr lang="fr-FR" noProof="1" smtClean="0"/>
            </a:br>
            <a:endParaRPr lang="fr-FR" noProof="1"/>
          </a:p>
        </p:txBody>
      </p:sp>
      <p:sp>
        <p:nvSpPr>
          <p:cNvPr id="3" name="ZoneTexte 2"/>
          <p:cNvSpPr txBox="1"/>
          <p:nvPr/>
        </p:nvSpPr>
        <p:spPr>
          <a:xfrm>
            <a:off x="455612" y="1371600"/>
            <a:ext cx="11201400" cy="5749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charset="2"/>
              <a:buChar char="v"/>
            </a:pPr>
            <a:r>
              <a:rPr lang="fr-FR" sz="2400" b="1" i="1" u="sng" dirty="0" smtClean="0">
                <a:solidFill>
                  <a:srgbClr val="FF0000"/>
                </a:solidFill>
              </a:rPr>
              <a:t>Informations sur le candidat :</a:t>
            </a:r>
          </a:p>
          <a:p>
            <a:pPr>
              <a:lnSpc>
                <a:spcPct val="90000"/>
              </a:lnSpc>
            </a:pPr>
            <a:endParaRPr lang="fr-FR" sz="2400" dirty="0" smtClean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400" dirty="0" smtClean="0"/>
              <a:t>Nom : BARDET</a:t>
            </a:r>
          </a:p>
          <a:p>
            <a:pPr marL="800100" lvl="1" indent="-342900">
              <a:lnSpc>
                <a:spcPct val="90000"/>
              </a:lnSpc>
              <a:buFont typeface="Arial"/>
              <a:buChar char="•"/>
            </a:pPr>
            <a:endParaRPr lang="fr-FR" sz="2400" dirty="0" smtClean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400" dirty="0" smtClean="0"/>
              <a:t>Prénom : Baptiste</a:t>
            </a:r>
          </a:p>
          <a:p>
            <a:pPr marL="800100" lvl="1" indent="-342900">
              <a:lnSpc>
                <a:spcPct val="90000"/>
              </a:lnSpc>
              <a:buFont typeface="Arial"/>
              <a:buChar char="•"/>
            </a:pPr>
            <a:endParaRPr lang="fr-FR" sz="2400" dirty="0" smtClean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400" dirty="0" smtClean="0"/>
              <a:t>Age : 20 ans</a:t>
            </a:r>
          </a:p>
          <a:p>
            <a:pPr marL="800100" lvl="1" indent="-342900">
              <a:lnSpc>
                <a:spcPct val="90000"/>
              </a:lnSpc>
              <a:buFont typeface="Arial"/>
              <a:buChar char="•"/>
            </a:pPr>
            <a:endParaRPr lang="fr-FR" sz="2400" dirty="0" smtClean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400" dirty="0" smtClean="0"/>
              <a:t>Habitation : Saint-Laure (63)</a:t>
            </a:r>
          </a:p>
          <a:p>
            <a:pPr marL="800100" lvl="1" indent="-342900">
              <a:lnSpc>
                <a:spcPct val="90000"/>
              </a:lnSpc>
              <a:buFont typeface="Arial"/>
              <a:buChar char="•"/>
            </a:pPr>
            <a:endParaRPr lang="fr-FR" sz="2400" dirty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400" dirty="0" smtClean="0"/>
              <a:t>Centres d’intérêts :  </a:t>
            </a:r>
          </a:p>
          <a:p>
            <a:pPr marL="1257300" lvl="2" indent="-342900">
              <a:lnSpc>
                <a:spcPct val="90000"/>
              </a:lnSpc>
              <a:buFont typeface="Arial"/>
              <a:buChar char="•"/>
            </a:pPr>
            <a:r>
              <a:rPr lang="fr-FR" sz="2400" dirty="0" smtClean="0"/>
              <a:t>Sport</a:t>
            </a:r>
          </a:p>
          <a:p>
            <a:pPr marL="1257300" lvl="2" indent="-342900">
              <a:lnSpc>
                <a:spcPct val="90000"/>
              </a:lnSpc>
              <a:buFont typeface="Arial"/>
              <a:buChar char="•"/>
            </a:pPr>
            <a:r>
              <a:rPr lang="fr-FR" sz="2400" dirty="0" smtClean="0"/>
              <a:t>Informatique</a:t>
            </a:r>
          </a:p>
          <a:p>
            <a:pPr marL="1257300" lvl="2" indent="-342900">
              <a:lnSpc>
                <a:spcPct val="90000"/>
              </a:lnSpc>
              <a:buFont typeface="Arial"/>
              <a:buChar char="•"/>
            </a:pPr>
            <a:r>
              <a:rPr lang="fr-FR" sz="2400" dirty="0" smtClean="0"/>
              <a:t>Automobile</a:t>
            </a:r>
          </a:p>
          <a:p>
            <a:pPr marL="1257300" lvl="2" indent="-342900">
              <a:lnSpc>
                <a:spcPct val="90000"/>
              </a:lnSpc>
              <a:buFont typeface="Arial"/>
              <a:buChar char="•"/>
            </a:pPr>
            <a:r>
              <a:rPr lang="fr-FR" sz="2400" dirty="0" smtClean="0"/>
              <a:t>Moto</a:t>
            </a:r>
          </a:p>
          <a:p>
            <a:pPr lvl="1">
              <a:lnSpc>
                <a:spcPct val="90000"/>
              </a:lnSpc>
            </a:pPr>
            <a:endParaRPr lang="fr-FR" sz="2400" dirty="0"/>
          </a:p>
          <a:p>
            <a:pPr lvl="1">
              <a:lnSpc>
                <a:spcPct val="90000"/>
              </a:lnSpc>
            </a:pPr>
            <a:endParaRPr lang="fr-FR" sz="2400" dirty="0"/>
          </a:p>
        </p:txBody>
      </p:sp>
      <p:pic>
        <p:nvPicPr>
          <p:cNvPr id="4" name="Image 3" descr="563120_113796738782150_317896312_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212" y="2133600"/>
            <a:ext cx="1828800" cy="371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Mon parcours scolaire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598612" y="2590800"/>
            <a:ext cx="8077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charset="2"/>
              <a:buChar char="v"/>
            </a:pPr>
            <a:r>
              <a:rPr lang="fr-FR" sz="2400" b="1" i="1" u="sng" dirty="0" smtClean="0">
                <a:solidFill>
                  <a:srgbClr val="FF0000"/>
                </a:solidFill>
              </a:rPr>
              <a:t>BEP SEID (</a:t>
            </a:r>
            <a:r>
              <a:rPr lang="fr-FR" sz="2400" b="1" i="1" u="sng" dirty="0">
                <a:solidFill>
                  <a:srgbClr val="FF0000"/>
                </a:solidFill>
              </a:rPr>
              <a:t>Système Electronique Industriel et </a:t>
            </a:r>
            <a:r>
              <a:rPr lang="fr-FR" sz="2400" b="1" i="1" u="sng" dirty="0" smtClean="0">
                <a:solidFill>
                  <a:srgbClr val="FF0000"/>
                </a:solidFill>
              </a:rPr>
              <a:t>Domestique)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3429000"/>
            <a:ext cx="1295400" cy="161189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3351212" y="3886200"/>
            <a:ext cx="5867400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fr-FR" dirty="0"/>
              <a:t>Lycée Camille Claudel  Clermont Ferrand (63000)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012" y="4419600"/>
            <a:ext cx="2678112" cy="2057683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5408612" y="5334000"/>
            <a:ext cx="2908556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fr-FR" dirty="0"/>
              <a:t>Les champs d’applications -&gt;</a:t>
            </a:r>
          </a:p>
        </p:txBody>
      </p:sp>
    </p:spTree>
    <p:extLst>
      <p:ext uri="{BB962C8B-B14F-4D97-AF65-F5344CB8AC3E}">
        <p14:creationId xmlns:p14="http://schemas.microsoft.com/office/powerpoint/2010/main" val="60867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Mon parcours scolaire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912812" y="2438400"/>
            <a:ext cx="104394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r>
              <a:rPr lang="fr-FR" sz="2400" b="1" i="1" u="sng" dirty="0" smtClean="0">
                <a:solidFill>
                  <a:srgbClr val="FF0000"/>
                </a:solidFill>
              </a:rPr>
              <a:t>Le BAC </a:t>
            </a:r>
            <a:r>
              <a:rPr lang="fr-FR" sz="2400" b="1" i="1" u="sng" dirty="0" smtClean="0">
                <a:solidFill>
                  <a:srgbClr val="FF0000"/>
                </a:solidFill>
              </a:rPr>
              <a:t>Professionnel </a:t>
            </a:r>
            <a:r>
              <a:rPr lang="fr-FR" sz="2400" b="1" i="1" u="sng" dirty="0" smtClean="0">
                <a:solidFill>
                  <a:srgbClr val="FF0000"/>
                </a:solidFill>
              </a:rPr>
              <a:t>SEN (Système Electronique Numérique) </a:t>
            </a:r>
            <a:endParaRPr lang="fr-FR" sz="2400" b="1" i="1" u="sng" dirty="0">
              <a:solidFill>
                <a:srgbClr val="FF000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3124200"/>
            <a:ext cx="1295400" cy="161189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3275012" y="3657600"/>
            <a:ext cx="7162800" cy="374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 smtClean="0"/>
              <a:t>Lycée Camille Claudel  Clermont Ferrand (63000)</a:t>
            </a:r>
            <a:endParaRPr lang="fr-FR" sz="20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8412" y="4343400"/>
            <a:ext cx="3693929" cy="214630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265612" y="5105400"/>
            <a:ext cx="3276600" cy="374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 smtClean="0"/>
              <a:t>Les champs d’applications -&gt;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208656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 BTS SIO</a:t>
            </a:r>
            <a:br>
              <a:rPr lang="fr-FR" dirty="0" smtClean="0"/>
            </a:br>
            <a:r>
              <a:rPr lang="fr-FR" dirty="0" smtClean="0"/>
              <a:t>(Services Informatiques aux Organisations)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812" y="1828800"/>
            <a:ext cx="2424112" cy="1615065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4494212" y="2590800"/>
            <a:ext cx="2818500" cy="595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fr-FR" dirty="0" smtClean="0"/>
              <a:t>Lycée Godefroy De Bouillon</a:t>
            </a:r>
          </a:p>
          <a:p>
            <a:pPr>
              <a:lnSpc>
                <a:spcPct val="90000"/>
              </a:lnSpc>
            </a:pPr>
            <a:r>
              <a:rPr lang="fr-FR" dirty="0" smtClean="0"/>
              <a:t>(63000)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5410200"/>
            <a:ext cx="1905000" cy="127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2012" y="5410200"/>
            <a:ext cx="1850571" cy="129540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903412" y="3657600"/>
            <a:ext cx="7802136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r>
              <a:rPr lang="fr-FR" b="1" i="1" u="sng" dirty="0" smtClean="0">
                <a:solidFill>
                  <a:srgbClr val="FF0000"/>
                </a:solidFill>
              </a:rPr>
              <a:t> Le BTS SIO prépare à 2 métiers distincts, représentés par les 2 spécialités :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2513012" y="4419600"/>
            <a:ext cx="5480988" cy="595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Ø"/>
            </a:pPr>
            <a:r>
              <a:rPr lang="fr-FR" dirty="0" smtClean="0"/>
              <a:t>Solutions d’infrastructure, systèmes et réseaux (SISR)</a:t>
            </a:r>
          </a:p>
          <a:p>
            <a:pPr marL="285750" indent="-285750">
              <a:lnSpc>
                <a:spcPct val="90000"/>
              </a:lnSpc>
              <a:buFont typeface="Wingdings" charset="2"/>
              <a:buChar char="Ø"/>
            </a:pPr>
            <a:r>
              <a:rPr lang="fr-FR" dirty="0" smtClean="0"/>
              <a:t>Solutions logicielles et applications métiers (SLAM)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41883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Le BTS SIO</a:t>
            </a:r>
            <a:br>
              <a:rPr lang="fr-FR" dirty="0"/>
            </a:br>
            <a:r>
              <a:rPr lang="fr-FR" dirty="0"/>
              <a:t>(Services Informatiques aux Organisations)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293812" y="1828800"/>
            <a:ext cx="5867400" cy="2590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r>
              <a:rPr lang="fr-FR" sz="2000" dirty="0" smtClean="0"/>
              <a:t> </a:t>
            </a:r>
            <a:r>
              <a:rPr lang="fr-FR" sz="2000" b="1" i="1" u="sng" dirty="0" smtClean="0">
                <a:solidFill>
                  <a:srgbClr val="FF0000"/>
                </a:solidFill>
              </a:rPr>
              <a:t>Les cours, PPE et Stages :</a:t>
            </a:r>
          </a:p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endParaRPr lang="fr-FR" sz="2000" dirty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 smtClean="0"/>
              <a:t>Les matières d’informatique (SISR)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endParaRPr lang="fr-FR" sz="2000" dirty="0"/>
          </a:p>
          <a:p>
            <a:pPr marL="1257300" lvl="2" indent="-342900">
              <a:lnSpc>
                <a:spcPct val="90000"/>
              </a:lnSpc>
              <a:buFont typeface="Wingdings" charset="2"/>
              <a:buChar char="u"/>
            </a:pPr>
            <a:r>
              <a:rPr lang="fr-FR" sz="2000" dirty="0" smtClean="0"/>
              <a:t>PPE : Projet Personnel Encadré</a:t>
            </a:r>
          </a:p>
          <a:p>
            <a:pPr marL="1257300" lvl="2" indent="-342900">
              <a:lnSpc>
                <a:spcPct val="90000"/>
              </a:lnSpc>
              <a:buFont typeface="Wingdings" charset="2"/>
              <a:buChar char="u"/>
            </a:pPr>
            <a:r>
              <a:rPr lang="fr-FR" sz="2000" dirty="0" smtClean="0"/>
              <a:t>SISR3: Exploitation de données</a:t>
            </a:r>
          </a:p>
          <a:p>
            <a:pPr marL="1257300" lvl="2" indent="-342900">
              <a:lnSpc>
                <a:spcPct val="90000"/>
              </a:lnSpc>
              <a:buFont typeface="Wingdings" charset="2"/>
              <a:buChar char="u"/>
            </a:pPr>
            <a:r>
              <a:rPr lang="fr-FR" sz="2000" dirty="0" smtClean="0"/>
              <a:t>SISR4: Administration des systèmes</a:t>
            </a:r>
          </a:p>
          <a:p>
            <a:pPr marL="1257300" lvl="2" indent="-342900">
              <a:lnSpc>
                <a:spcPct val="90000"/>
              </a:lnSpc>
              <a:buFont typeface="Wingdings" charset="2"/>
              <a:buChar char="u"/>
            </a:pPr>
            <a:r>
              <a:rPr lang="fr-FR" sz="2000" dirty="0" smtClean="0"/>
              <a:t>Supervision des réseaux</a:t>
            </a:r>
          </a:p>
          <a:p>
            <a:pPr marL="1257300" lvl="2" indent="-342900">
              <a:lnSpc>
                <a:spcPct val="90000"/>
              </a:lnSpc>
              <a:buFont typeface="Wingdings" charset="2"/>
              <a:buChar char="u"/>
            </a:pPr>
            <a:r>
              <a:rPr lang="fr-FR" sz="2000" dirty="0" smtClean="0"/>
              <a:t>SI7: Intégration et adaptation d’un service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293812" y="4800600"/>
            <a:ext cx="7620000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r>
              <a:rPr lang="fr-FR" dirty="0" smtClean="0"/>
              <a:t> </a:t>
            </a:r>
            <a:r>
              <a:rPr lang="fr-FR" sz="2000" b="1" i="1" u="sng" dirty="0" smtClean="0">
                <a:solidFill>
                  <a:srgbClr val="FF0000"/>
                </a:solidFill>
              </a:rPr>
              <a:t>Les stages en entreprises : 2 au cours du BTS SIO</a:t>
            </a:r>
          </a:p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endParaRPr lang="fr-FR" dirty="0"/>
          </a:p>
          <a:p>
            <a:pPr marL="742950" lvl="1" indent="-285750">
              <a:lnSpc>
                <a:spcPct val="90000"/>
              </a:lnSpc>
              <a:buFont typeface="Wingdings" charset="2"/>
              <a:buChar char="Ø"/>
            </a:pPr>
            <a:r>
              <a:rPr lang="fr-FR" dirty="0" smtClean="0"/>
              <a:t>Découvrir le monde du travail</a:t>
            </a:r>
          </a:p>
          <a:p>
            <a:pPr marL="742950" lvl="1" indent="-285750">
              <a:lnSpc>
                <a:spcPct val="90000"/>
              </a:lnSpc>
              <a:buFont typeface="Wingdings" charset="2"/>
              <a:buChar char="Ø"/>
            </a:pPr>
            <a:r>
              <a:rPr lang="fr-FR" dirty="0" smtClean="0"/>
              <a:t>Mettre en pratique les savoirs acquis en BTS</a:t>
            </a:r>
          </a:p>
          <a:p>
            <a:pPr marL="742950" lvl="1" indent="-285750">
              <a:lnSpc>
                <a:spcPct val="90000"/>
              </a:lnSpc>
              <a:buFont typeface="Wingdings" charset="2"/>
              <a:buChar char="Ø"/>
            </a:pPr>
            <a:r>
              <a:rPr lang="fr-FR" dirty="0" smtClean="0"/>
              <a:t>Valider son projet professionnel  </a:t>
            </a:r>
          </a:p>
          <a:p>
            <a:pPr lvl="2">
              <a:lnSpc>
                <a:spcPct val="90000"/>
              </a:lnSpc>
            </a:pPr>
            <a:endParaRPr lang="fr-FR" dirty="0"/>
          </a:p>
          <a:p>
            <a:pPr lvl="2">
              <a:lnSpc>
                <a:spcPct val="90000"/>
              </a:lnSpc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997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Le BTS SIO</a:t>
            </a:r>
            <a:br>
              <a:rPr lang="fr-FR" dirty="0"/>
            </a:br>
            <a:r>
              <a:rPr lang="fr-FR" dirty="0"/>
              <a:t>(Services Informatiques aux Organisations)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989012" y="2438400"/>
            <a:ext cx="10210800" cy="120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r>
              <a:rPr lang="fr-FR" sz="2000" b="1" i="1" u="sng" dirty="0" smtClean="0">
                <a:solidFill>
                  <a:srgbClr val="FF0000"/>
                </a:solidFill>
              </a:rPr>
              <a:t> Les débouchés du BTS informatique : </a:t>
            </a:r>
          </a:p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endParaRPr lang="fr-FR" sz="2000" dirty="0"/>
          </a:p>
          <a:p>
            <a:pPr>
              <a:lnSpc>
                <a:spcPct val="90000"/>
              </a:lnSpc>
            </a:pPr>
            <a:r>
              <a:rPr lang="fr-FR" sz="2000" dirty="0" smtClean="0"/>
              <a:t>A l’heure actuel , pratiquement toutes les entreprises utilisent l’informatique  c’est un marché qui a de l’avenir 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65212" y="4343400"/>
            <a:ext cx="5557932" cy="1869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r>
              <a:rPr lang="fr-FR" b="1" i="1" u="sng" dirty="0" smtClean="0">
                <a:solidFill>
                  <a:srgbClr val="FF0000"/>
                </a:solidFill>
              </a:rPr>
              <a:t> </a:t>
            </a:r>
            <a:r>
              <a:rPr lang="fr-FR" sz="2000" b="1" i="1" u="sng" dirty="0" smtClean="0">
                <a:solidFill>
                  <a:srgbClr val="FF0000"/>
                </a:solidFill>
              </a:rPr>
              <a:t>Les débouchés du BTS SIO , Spécialité (SISR) :</a:t>
            </a:r>
          </a:p>
          <a:p>
            <a:pPr marL="742950" lvl="1" indent="-285750">
              <a:lnSpc>
                <a:spcPct val="90000"/>
              </a:lnSpc>
              <a:buFont typeface="Wingdings" charset="2"/>
              <a:buChar char="v"/>
            </a:pPr>
            <a:endParaRPr lang="fr-FR" dirty="0"/>
          </a:p>
          <a:p>
            <a:pPr marL="742950" lvl="1" indent="-285750">
              <a:lnSpc>
                <a:spcPct val="90000"/>
              </a:lnSpc>
              <a:buFont typeface="Wingdings" charset="2"/>
              <a:buChar char="u"/>
            </a:pPr>
            <a:r>
              <a:rPr lang="fr-FR" dirty="0" smtClean="0"/>
              <a:t>Administrateur systèmes et réseau</a:t>
            </a:r>
          </a:p>
          <a:p>
            <a:pPr marL="742950" lvl="1" indent="-285750">
              <a:lnSpc>
                <a:spcPct val="90000"/>
              </a:lnSpc>
              <a:buFont typeface="Wingdings" charset="2"/>
              <a:buChar char="u"/>
            </a:pPr>
            <a:r>
              <a:rPr lang="fr-FR" dirty="0" smtClean="0"/>
              <a:t>Technicien d’infrastructure</a:t>
            </a:r>
          </a:p>
          <a:p>
            <a:pPr marL="742950" lvl="1" indent="-285750">
              <a:lnSpc>
                <a:spcPct val="90000"/>
              </a:lnSpc>
              <a:buFont typeface="Wingdings" charset="2"/>
              <a:buChar char="u"/>
            </a:pPr>
            <a:r>
              <a:rPr lang="fr-FR" dirty="0" smtClean="0"/>
              <a:t>Technicien micro et réseaux</a:t>
            </a:r>
          </a:p>
          <a:p>
            <a:pPr marL="742950" lvl="1" indent="-285750">
              <a:lnSpc>
                <a:spcPct val="90000"/>
              </a:lnSpc>
              <a:buFont typeface="Wingdings" charset="2"/>
              <a:buChar char="u"/>
            </a:pPr>
            <a:r>
              <a:rPr lang="fr-FR" dirty="0" smtClean="0"/>
              <a:t>Informaticien support et déploiement</a:t>
            </a:r>
          </a:p>
          <a:p>
            <a:pPr marL="742950" lvl="1" indent="-285750">
              <a:lnSpc>
                <a:spcPct val="90000"/>
              </a:lnSpc>
              <a:buFont typeface="Wingdings" charset="2"/>
              <a:buChar char="u"/>
            </a:pPr>
            <a:r>
              <a:rPr lang="fr-FR" dirty="0" smtClean="0"/>
              <a:t>Technicien réseaux &amp; télécoms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8331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 portefeuille de compétences 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293812" y="2438400"/>
            <a:ext cx="7994496" cy="2867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r>
              <a:rPr lang="fr-FR" sz="2000" b="1" i="1" u="sng" dirty="0" smtClean="0">
                <a:solidFill>
                  <a:srgbClr val="FF0000"/>
                </a:solidFill>
              </a:rPr>
              <a:t>Son utilisation :</a:t>
            </a:r>
          </a:p>
          <a:p>
            <a:pPr marL="285750" indent="-285750">
              <a:lnSpc>
                <a:spcPct val="90000"/>
              </a:lnSpc>
              <a:buFont typeface="Wingdings" charset="2"/>
              <a:buChar char="v"/>
            </a:pPr>
            <a:endParaRPr lang="fr-FR" sz="2000" dirty="0"/>
          </a:p>
          <a:p>
            <a:pPr marL="800100" lvl="1" indent="-342900">
              <a:lnSpc>
                <a:spcPct val="90000"/>
              </a:lnSpc>
              <a:buFont typeface="Wingdings" charset="2"/>
              <a:buChar char="u"/>
            </a:pPr>
            <a:r>
              <a:rPr lang="fr-FR" sz="2000" dirty="0" smtClean="0"/>
              <a:t>Le portefeuille de compétences  peut-être utile sur plusieurs points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u"/>
            </a:pPr>
            <a:endParaRPr lang="fr-FR" sz="2000" dirty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 smtClean="0"/>
              <a:t>Il permet de se « vendre » vis à vis d’un professionnel 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r>
              <a:rPr lang="fr-FR" sz="2000" dirty="0" smtClean="0"/>
              <a:t>Il permet de se rendre compte de l’évolution de l’élève </a:t>
            </a:r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endParaRPr lang="fr-FR" sz="2000" dirty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endParaRPr lang="fr-FR" sz="2000" dirty="0" smtClean="0"/>
          </a:p>
          <a:p>
            <a:pPr marL="800100" lvl="1" indent="-342900">
              <a:lnSpc>
                <a:spcPct val="90000"/>
              </a:lnSpc>
              <a:buFont typeface="Wingdings" charset="2"/>
              <a:buChar char="Ø"/>
            </a:pPr>
            <a:endParaRPr lang="fr-FR" sz="2000" dirty="0"/>
          </a:p>
          <a:p>
            <a:pPr lvl="1">
              <a:lnSpc>
                <a:spcPct val="90000"/>
              </a:lnSpc>
            </a:pPr>
            <a:r>
              <a:rPr lang="fr-FR" sz="2000" dirty="0" smtClean="0"/>
              <a:t>Le portefeuille de compétences et donc un plus pour notre vie future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7212" y="2133600"/>
            <a:ext cx="2495731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060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E257D54-B65D-4775-8A47-BF76CA13EEE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640</Words>
  <Application>Microsoft Macintosh PowerPoint</Application>
  <PresentationFormat>Personnalisé</PresentationFormat>
  <Paragraphs>144</Paragraphs>
  <Slides>14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5" baseType="lpstr">
      <vt:lpstr>Digital Blue Tunnel 16x9</vt:lpstr>
      <vt:lpstr>PARCOURS DE PROFESSIONNALISATION</vt:lpstr>
      <vt:lpstr>SOMMAIRE </vt:lpstr>
      <vt:lpstr>Présentation </vt:lpstr>
      <vt:lpstr>Mon parcours scolaire</vt:lpstr>
      <vt:lpstr>Mon parcours scolaire</vt:lpstr>
      <vt:lpstr>Le BTS SIO (Services Informatiques aux Organisations)</vt:lpstr>
      <vt:lpstr>Le BTS SIO (Services Informatiques aux Organisations)</vt:lpstr>
      <vt:lpstr>Le BTS SIO (Services Informatiques aux Organisations)</vt:lpstr>
      <vt:lpstr>Le portefeuille de compétences  </vt:lpstr>
      <vt:lpstr>Mes compétences </vt:lpstr>
      <vt:lpstr>Mes expériences professionnelles  </vt:lpstr>
      <vt:lpstr>Mes expériences professionnelles  </vt:lpstr>
      <vt:lpstr>Portfolio en ligne </vt:lpstr>
      <vt:lpstr>Conclusion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modified xsi:type="dcterms:W3CDTF">2013-06-06T18:22:02Z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TC028952619991</vt:lpwstr>
  </property>
</Properties>
</file>

<file path=docProps/thumbnail.jpeg>
</file>